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60" r:id="rId2"/>
    <p:sldId id="312" r:id="rId3"/>
    <p:sldId id="311" r:id="rId4"/>
    <p:sldId id="316" r:id="rId5"/>
    <p:sldId id="313" r:id="rId6"/>
    <p:sldId id="308" r:id="rId7"/>
    <p:sldId id="314" r:id="rId8"/>
    <p:sldId id="315" r:id="rId9"/>
    <p:sldId id="318" r:id="rId10"/>
    <p:sldId id="320" r:id="rId11"/>
    <p:sldId id="319" r:id="rId12"/>
    <p:sldId id="321" r:id="rId13"/>
    <p:sldId id="322" r:id="rId14"/>
    <p:sldId id="317" r:id="rId15"/>
    <p:sldId id="290" r:id="rId16"/>
    <p:sldId id="307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89" autoAdjust="0"/>
    <p:restoredTop sz="87478" autoAdjust="0"/>
  </p:normalViewPr>
  <p:slideViewPr>
    <p:cSldViewPr>
      <p:cViewPr varScale="1">
        <p:scale>
          <a:sx n="65" d="100"/>
          <a:sy n="65" d="100"/>
        </p:scale>
        <p:origin x="-61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878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31617D-BD74-469C-9FDC-4F997AF0CCA1}" type="datetimeFigureOut">
              <a:rPr lang="en-US" smtClean="0"/>
              <a:pPr/>
              <a:t>7/24/2010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B69CE5-C5DB-496A-B0F2-94F20FADCFB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B69CE5-C5DB-496A-B0F2-94F20FADCFB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OneNote examples, </a:t>
            </a:r>
            <a:r>
              <a:rPr lang="en-US" dirty="0" err="1" smtClean="0"/>
              <a:t>DyKnow</a:t>
            </a:r>
            <a:r>
              <a:rPr lang="en-US" dirty="0" smtClean="0"/>
              <a:t> discussions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B69CE5-C5DB-496A-B0F2-94F20FADCFB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2F023-0361-4435-BE22-806748EDE141}" type="datetimeFigureOut">
              <a:rPr lang="en-US" smtClean="0"/>
              <a:pPr/>
              <a:t>7/24/2010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2916D-8DF0-4506-BFDB-F5807CA73B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2F023-0361-4435-BE22-806748EDE141}" type="datetimeFigureOut">
              <a:rPr lang="en-US" smtClean="0"/>
              <a:pPr/>
              <a:t>7/24/2010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2916D-8DF0-4506-BFDB-F5807CA73B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2F023-0361-4435-BE22-806748EDE141}" type="datetimeFigureOut">
              <a:rPr lang="en-US" smtClean="0"/>
              <a:pPr/>
              <a:t>7/24/2010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2916D-8DF0-4506-BFDB-F5807CA73B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2F023-0361-4435-BE22-806748EDE141}" type="datetimeFigureOut">
              <a:rPr lang="en-US" smtClean="0"/>
              <a:pPr/>
              <a:t>7/24/2010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2916D-8DF0-4506-BFDB-F5807CA73B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2F023-0361-4435-BE22-806748EDE141}" type="datetimeFigureOut">
              <a:rPr lang="en-US" smtClean="0"/>
              <a:pPr/>
              <a:t>7/24/2010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2916D-8DF0-4506-BFDB-F5807CA73B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2F023-0361-4435-BE22-806748EDE141}" type="datetimeFigureOut">
              <a:rPr lang="en-US" smtClean="0"/>
              <a:pPr/>
              <a:t>7/24/2010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2916D-8DF0-4506-BFDB-F5807CA73B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2F023-0361-4435-BE22-806748EDE141}" type="datetimeFigureOut">
              <a:rPr lang="en-US" smtClean="0"/>
              <a:pPr/>
              <a:t>7/24/2010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2916D-8DF0-4506-BFDB-F5807CA73B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2F023-0361-4435-BE22-806748EDE141}" type="datetimeFigureOut">
              <a:rPr lang="en-US" smtClean="0"/>
              <a:pPr/>
              <a:t>7/24/2010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2916D-8DF0-4506-BFDB-F5807CA73B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2F023-0361-4435-BE22-806748EDE141}" type="datetimeFigureOut">
              <a:rPr lang="en-US" smtClean="0"/>
              <a:pPr/>
              <a:t>7/24/2010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2916D-8DF0-4506-BFDB-F5807CA73B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2F023-0361-4435-BE22-806748EDE141}" type="datetimeFigureOut">
              <a:rPr lang="en-US" smtClean="0"/>
              <a:pPr/>
              <a:t>7/24/2010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2916D-8DF0-4506-BFDB-F5807CA73B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2F023-0361-4435-BE22-806748EDE141}" type="datetimeFigureOut">
              <a:rPr lang="en-US" smtClean="0"/>
              <a:pPr/>
              <a:t>7/24/2010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2916D-8DF0-4506-BFDB-F5807CA73B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42F023-0361-4435-BE22-806748EDE141}" type="datetimeFigureOut">
              <a:rPr lang="en-US" smtClean="0"/>
              <a:pPr/>
              <a:t>7/24/2010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62916D-8DF0-4506-BFDB-F5807CA73BE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blogs.msdn.com/b/david_rasmussen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iheartonenote.com/" TargetMode="Externa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www.onenotepowertoys.com/" TargetMode="Externa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ascheer@micds.org" TargetMode="External"/><Relationship Id="rId2" Type="http://schemas.openxmlformats.org/officeDocument/2006/relationships/hyperlink" Target="http://www.micds.org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schooltube.com/videosearch?q=onenote&amp;search-submit=Search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blogs.msdn.com/b/onenote_and_education/archive/2008/07/07/new-onenote-resources-for-teachers-come-git-em-while-they-re-hot.aspx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057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Maximizing the Organizational Capabilities of the Laptop with  Microsoft Office OneNote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76600" y="3581400"/>
            <a:ext cx="5486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</a:rPr>
              <a:t>Amy </a:t>
            </a:r>
            <a:r>
              <a:rPr lang="en-US" sz="2000" dirty="0" err="1" smtClean="0">
                <a:solidFill>
                  <a:schemeClr val="bg1">
                    <a:lumMod val="95000"/>
                  </a:schemeClr>
                </a:solidFill>
              </a:rPr>
              <a:t>Scheer</a:t>
            </a:r>
            <a:endParaRPr lang="en-US" sz="2000" dirty="0" smtClean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</a:rPr>
              <a:t>Chair of Mathematics, JK – 12</a:t>
            </a:r>
          </a:p>
          <a:p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</a:rPr>
              <a:t>Mary Institute and Saint Louis Country Day School</a:t>
            </a:r>
          </a:p>
          <a:p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</a:rPr>
              <a:t>ascheer@micds.org</a:t>
            </a:r>
            <a:endParaRPr lang="en-US" sz="20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Where to Find Templates …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OneNote Toolkit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Other teachers and/or create your own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OneNote Resource sites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0" y="228600"/>
            <a:ext cx="4572000" cy="29718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Default Settings and Screen Clippings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124200"/>
            <a:ext cx="6476628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Creating a Multi-Media Notebook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Link to files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Print to OneNote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Audio/Video recordings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Blogs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066800"/>
            <a:ext cx="55245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Iheartonenote.com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14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600200"/>
            <a:ext cx="765810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371600"/>
            <a:ext cx="76581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Helpful Links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Questions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My School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Website: 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  <a:hlinkClick r:id="rId2"/>
              </a:rPr>
              <a:t>www.micds.org</a:t>
            </a:r>
            <a:endParaRPr lang="en-US" dirty="0" smtClean="0">
              <a:solidFill>
                <a:schemeClr val="bg1">
                  <a:lumMod val="95000"/>
                </a:schemeClr>
              </a:solidFill>
            </a:endParaRPr>
          </a:p>
          <a:p>
            <a:endParaRPr lang="en-US" dirty="0" smtClean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Email: 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  <a:hlinkClick r:id="rId3"/>
              </a:rPr>
              <a:t>ascheer@micds.org</a:t>
            </a:r>
            <a:endParaRPr lang="en-US" dirty="0" smtClean="0">
              <a:solidFill>
                <a:schemeClr val="bg1">
                  <a:lumMod val="95000"/>
                </a:schemeClr>
              </a:solidFill>
            </a:endParaRPr>
          </a:p>
          <a:p>
            <a:endParaRPr lang="en-US" dirty="0" smtClean="0">
              <a:solidFill>
                <a:schemeClr val="bg1">
                  <a:lumMod val="95000"/>
                </a:schemeClr>
              </a:solidFill>
            </a:endParaRPr>
          </a:p>
          <a:p>
            <a:endParaRPr lang="en-US" dirty="0" smtClean="0">
              <a:solidFill>
                <a:schemeClr val="bg1">
                  <a:lumMod val="95000"/>
                </a:schemeClr>
              </a:solidFill>
            </a:endParaRPr>
          </a:p>
          <a:p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What is OneNote?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Electronic version of a paper notebook</a:t>
            </a:r>
          </a:p>
          <a:p>
            <a:pPr lvl="1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Flexible – can move everything, add space where needed, etc.</a:t>
            </a:r>
          </a:p>
          <a:p>
            <a:pPr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Easily shared</a:t>
            </a:r>
          </a:p>
          <a:p>
            <a:pPr lvl="1">
              <a:buNone/>
            </a:pPr>
            <a:endParaRPr lang="en-US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Tutorials to Help with OneNote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050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143000"/>
            <a:ext cx="7324725" cy="498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OneNote 2007 Toolkit for Teachers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122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676400"/>
            <a:ext cx="7661709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What if you don’t have OneNote?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371600"/>
            <a:ext cx="7949752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Organization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Content Placeholder 5" descr="mathgoeswrong_tachyondecay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33400" y="1143000"/>
            <a:ext cx="6019800" cy="4514850"/>
          </a:xfrm>
        </p:spPr>
      </p:pic>
      <p:sp>
        <p:nvSpPr>
          <p:cNvPr id="7" name="TextBox 6"/>
          <p:cNvSpPr txBox="1"/>
          <p:nvPr/>
        </p:nvSpPr>
        <p:spPr>
          <a:xfrm>
            <a:off x="533400" y="5562600"/>
            <a:ext cx="510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http://www.flickr.com/photos/tachyondecay/2864158796/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One Notebook – Lots of Sections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447800"/>
            <a:ext cx="6362700" cy="454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 Separate Notebook for Each Course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371600"/>
            <a:ext cx="8458200" cy="4233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Considerations in Designing the Layout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Level of student involvement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Layout in “All Notebooks List”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Purpose of the notebook – text and lesson delivery vs. student notes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4586</TotalTime>
  <Words>170</Words>
  <Application>Microsoft Office PowerPoint</Application>
  <PresentationFormat>On-screen Show (4:3)</PresentationFormat>
  <Paragraphs>48</Paragraphs>
  <Slides>16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Maximizing the Organizational Capabilities of the Laptop with  Microsoft Office OneNote</vt:lpstr>
      <vt:lpstr>What is OneNote?</vt:lpstr>
      <vt:lpstr>Tutorials to Help with OneNote</vt:lpstr>
      <vt:lpstr>OneNote 2007 Toolkit for Teachers</vt:lpstr>
      <vt:lpstr>What if you don’t have OneNote?</vt:lpstr>
      <vt:lpstr>Organization</vt:lpstr>
      <vt:lpstr>One Notebook – Lots of Sections</vt:lpstr>
      <vt:lpstr>A Separate Notebook for Each Course</vt:lpstr>
      <vt:lpstr>Considerations in Designing the Layout</vt:lpstr>
      <vt:lpstr>Where to Find Templates … </vt:lpstr>
      <vt:lpstr>Default Settings and Screen Clippings</vt:lpstr>
      <vt:lpstr>Creating a Multi-Media Notebook</vt:lpstr>
      <vt:lpstr>Blogs</vt:lpstr>
      <vt:lpstr>Iheartonenote.com</vt:lpstr>
      <vt:lpstr>Helpful Links</vt:lpstr>
      <vt:lpstr>Questions</vt:lpstr>
    </vt:vector>
  </TitlesOfParts>
  <Company>MICDS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Amy Scheer</dc:creator>
  <cp:lastModifiedBy>Amy Scheer</cp:lastModifiedBy>
  <cp:revision>162</cp:revision>
  <dcterms:created xsi:type="dcterms:W3CDTF">2009-07-08T17:01:51Z</dcterms:created>
  <dcterms:modified xsi:type="dcterms:W3CDTF">2010-07-24T23:48:01Z</dcterms:modified>
</cp:coreProperties>
</file>